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6" r:id="rId8"/>
    <p:sldId id="265" r:id="rId9"/>
    <p:sldId id="262" r:id="rId10"/>
    <p:sldId id="263" r:id="rId11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30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99FA5-6EB0-4AA8-9BC2-E7FF6312FF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6A619A-FB1A-4AD9-A006-7CDF20C85D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D3BBDD-E1FA-4B2F-BCFB-D96E1C2FB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79CFE-5F22-41E0-AA96-16907A103864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893132-865D-43B6-A008-63153352E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8FFC82-1976-4583-B70A-6019006D4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7566F-56B5-46A5-879C-CD71BAF61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314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F5964-5646-4A5E-91F0-A473303B0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05E9FD-09C7-4143-8952-E76FAF7E1B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81AA21-9E8A-4A54-9EC0-5BE6A63ED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79CFE-5F22-41E0-AA96-16907A103864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7421ED-7850-4F46-B692-87FEF88D5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025F71-E9A0-466B-976F-670F220DC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7566F-56B5-46A5-879C-CD71BAF61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958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697CA84-6266-48E0-8B5D-89840BE177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6BE4E4-F47C-4510-977E-BBF2670DFA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99B8CA-48B3-446E-A67C-8E14BE12D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79CFE-5F22-41E0-AA96-16907A103864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6BB2A7-97A9-4434-A129-3F32698BF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0789D0-6AA6-43A0-BF61-D31C5B5AC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7566F-56B5-46A5-879C-CD71BAF61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738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E505DC-DB22-4BD9-B912-8C13655DF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5F62F6-ACE3-4059-AA94-AD31DE30B8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7B7331-6E6B-484C-8A1F-2C84BF446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79CFE-5F22-41E0-AA96-16907A103864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E8F69D-FFBE-43BD-8773-0B9B5D79A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D7DC8B-BFFD-4F05-BBDE-BD1D81756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7566F-56B5-46A5-879C-CD71BAF61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703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8EC1E-832B-44CD-997C-773EBB973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D28E30-A028-4511-A463-1BC32FD2A3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A425C0-E0DB-4FAD-998E-5C56B9A04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79CFE-5F22-41E0-AA96-16907A103864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244BF8-1DD4-42B4-870F-3777336B4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6D5FEA-E2DD-4788-BCDE-D0D811962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7566F-56B5-46A5-879C-CD71BAF61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599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D870D7-8A27-40B7-884B-2E36E3D98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0EE531-C8AC-4676-961A-20A95DAD4B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A9813D-CC88-4426-AC14-C65403364B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8F676B-1EB0-4E88-B858-C47BFFC70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79CFE-5F22-41E0-AA96-16907A103864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7DB4FD-2F2E-44C5-95A9-D6E41B78E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EE00E0-7475-4F4D-961C-9D3948442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7566F-56B5-46A5-879C-CD71BAF61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095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F2773F-0033-4F5A-A8B6-70CF71108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AC4A2F-0BFC-4259-88E9-A96029E99F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858725-2E3A-44CE-8B73-DD1E5BBB0F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08FE374-A6CD-4A05-89ED-8F39EFD453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FB0810-FAFF-4766-A7E1-794A49D33D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456916-DD1B-4FA0-87AE-4B0F089CB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79CFE-5F22-41E0-AA96-16907A103864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06D868C-8B2E-42D2-B933-D9AEBC7D1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DE5A74-5995-4085-AB5C-1A2E221CB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7566F-56B5-46A5-879C-CD71BAF61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455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BCA7D-7859-413C-800B-F87E02085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368BB0-F0A6-4138-AE08-2F724D5C7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79CFE-5F22-41E0-AA96-16907A103864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35ADC3-98A5-4A74-9008-0BFB3EB82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01AFD0-62FB-43BF-B6CA-DA2365664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7566F-56B5-46A5-879C-CD71BAF61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954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4A0247C-6A23-4477-A9E1-4C0E9E70A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79CFE-5F22-41E0-AA96-16907A103864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CD6B70-5B0A-4515-9121-A873B00F8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7288B6-6236-4DB4-B79F-FB2560723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7566F-56B5-46A5-879C-CD71BAF61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300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A2AFC-21AE-4B73-81BC-F22383ED9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061990-B215-456B-93B3-68B2F9F6B8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302D39-434D-490B-997C-B9D7D34865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E9CF28-F2C6-42B6-B859-6400BC90B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79CFE-5F22-41E0-AA96-16907A103864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9EED7F-A95E-4F07-87C4-ADBE0E21F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1569E8-D848-4BEF-B247-63E073E17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7566F-56B5-46A5-879C-CD71BAF61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307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649A5-AA0D-4FBB-B5D4-E2F7C7091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7877FBA-7D6A-4B98-972D-08BB66070E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E3E90D-2620-41C6-AF8C-EF15D97882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03CAAD-1A9D-423B-8E85-8F21C2890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79CFE-5F22-41E0-AA96-16907A103864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59A60F-FC8B-43C9-B67E-F2B8E6BE6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1B769C-28C6-4964-9AC2-C4C86ED9F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7566F-56B5-46A5-879C-CD71BAF61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562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D2134EC-B8FC-4403-8EE8-CF50E1DA98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433EB2-5986-4DE4-A0B8-BDEBDDD35F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96858A-9DB6-4640-AE37-E4C3371CF4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B79CFE-5F22-41E0-AA96-16907A103864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989D5B-F2B8-480C-AE9C-0BC38D5FB3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994B29-2C68-4823-AE37-7CFA14D85C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7566F-56B5-46A5-879C-CD71BAF61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200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networkanalysis.netlify.app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olga.chyzh@utoronto.ca" TargetMode="External"/><Relationship Id="rId2" Type="http://schemas.openxmlformats.org/officeDocument/2006/relationships/hyperlink" Target="http://www.olgachyzh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691876-5B25-4BDA-AB7F-835FB9F607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b="1" dirty="0">
                <a:solidFill>
                  <a:srgbClr val="FFFFFF"/>
                </a:solidFill>
                <a:latin typeface="+mn-lt"/>
              </a:rPr>
              <a:t>Welcome To Advanced Network Analysis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A47712-9269-4D14-ADED-B57AA81CD6F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chemeClr val="bg1">
                    <a:lumMod val="95000"/>
                  </a:schemeClr>
                </a:solidFill>
              </a:rPr>
              <a:t>Olga Chyzh &amp; Shahryar Minhas</a:t>
            </a:r>
          </a:p>
        </p:txBody>
      </p:sp>
    </p:spTree>
    <p:extLst>
      <p:ext uri="{BB962C8B-B14F-4D97-AF65-F5344CB8AC3E}">
        <p14:creationId xmlns:p14="http://schemas.microsoft.com/office/powerpoint/2010/main" val="13820293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881E0-2022-40E9-927E-4919AD9DA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Lectures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F8F0D1-BA36-4AE7-AA9C-E3EE0B57EF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have a course website: </a:t>
            </a:r>
            <a:r>
              <a:rPr lang="en-US" dirty="0">
                <a:hlinkClick r:id="rId2"/>
              </a:rPr>
              <a:t>https://networkanalysis.netlify.app/</a:t>
            </a:r>
            <a:endParaRPr lang="en-US" dirty="0"/>
          </a:p>
          <a:p>
            <a:r>
              <a:rPr lang="en-US" dirty="0"/>
              <a:t>All class materials, including slides, R-scripts, and </a:t>
            </a:r>
            <a:r>
              <a:rPr lang="en-US" dirty="0" err="1"/>
              <a:t>homeworks</a:t>
            </a:r>
            <a:r>
              <a:rPr lang="en-US" dirty="0"/>
              <a:t> will be posted there.</a:t>
            </a:r>
          </a:p>
          <a:p>
            <a:r>
              <a:rPr lang="en-US" dirty="0"/>
              <a:t>Follow along with in-class demos or you will get swamped.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0750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2E285-4914-459F-A308-AD903637F0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me…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6D912A-B4DE-482D-B9AB-A8AD603FCA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Associate Professor of Political Science, University of Toronto, since June 2020</a:t>
            </a:r>
          </a:p>
          <a:p>
            <a:r>
              <a:rPr lang="en-US" dirty="0"/>
              <a:t>My research areas are network analysis, spatial statistics, substantive focus on non-state violent actors</a:t>
            </a:r>
          </a:p>
          <a:p>
            <a:r>
              <a:rPr lang="en-US" dirty="0">
                <a:hlinkClick r:id="rId2"/>
              </a:rPr>
              <a:t>www.olgachyzh.com</a:t>
            </a:r>
            <a:r>
              <a:rPr lang="en-US" dirty="0"/>
              <a:t>, </a:t>
            </a:r>
            <a:r>
              <a:rPr lang="en-US" dirty="0">
                <a:hlinkClick r:id="rId3"/>
              </a:rPr>
              <a:t>olga.chyzh@utoronto.ca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4974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BDEAD-892E-4D37-9324-5AEC9180E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3B7D2-5D05-45ED-92FA-E703D0AACE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Objectives</a:t>
            </a:r>
          </a:p>
          <a:p>
            <a:pPr algn="l"/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Audience, pre-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reqs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, background</a:t>
            </a:r>
          </a:p>
          <a:p>
            <a:pPr algn="l"/>
            <a:r>
              <a:rPr lang="en-US" sz="36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Course Outline</a:t>
            </a:r>
          </a:p>
          <a:p>
            <a:pPr algn="l"/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36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oftware</a:t>
            </a:r>
          </a:p>
          <a:p>
            <a:pPr algn="l"/>
            <a:r>
              <a:rPr lang="en-US" sz="36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Assignments</a:t>
            </a:r>
          </a:p>
        </p:txBody>
      </p:sp>
    </p:spTree>
    <p:extLst>
      <p:ext uri="{BB962C8B-B14F-4D97-AF65-F5344CB8AC3E}">
        <p14:creationId xmlns:p14="http://schemas.microsoft.com/office/powerpoint/2010/main" val="1947902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F2CD7-2174-482E-996B-2C2126B2A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“Tall-Order” Objective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67BF0D-6FCD-4309-8182-18771AC265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r>
              <a:rPr lang="en-US" dirty="0"/>
              <a:t>Become proficient in network theory and analysis, including implementation in R</a:t>
            </a:r>
          </a:p>
        </p:txBody>
      </p:sp>
    </p:spTree>
    <p:extLst>
      <p:ext uri="{BB962C8B-B14F-4D97-AF65-F5344CB8AC3E}">
        <p14:creationId xmlns:p14="http://schemas.microsoft.com/office/powerpoint/2010/main" val="727073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8F523-EB54-46A5-952C-97F5C0D1B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Specific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1A824-CDBA-48DF-82F9-4FB43A6BB7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Learn how to work with complex messy networks data</a:t>
            </a:r>
          </a:p>
          <a:p>
            <a:r>
              <a:rPr lang="en-US" dirty="0"/>
              <a:t>Use graphics to visualize and understand networks</a:t>
            </a:r>
          </a:p>
          <a:p>
            <a:r>
              <a:rPr lang="en-US" dirty="0"/>
              <a:t>Gain familiarity with formatting/managing networks data</a:t>
            </a:r>
          </a:p>
          <a:p>
            <a:r>
              <a:rPr lang="en-US" dirty="0"/>
              <a:t>Become fluent in common networks packages in R</a:t>
            </a:r>
          </a:p>
          <a:p>
            <a:r>
              <a:rPr lang="en-US" dirty="0"/>
              <a:t>Learn to perform inferential network analysis using a variety of cutting-edge tools</a:t>
            </a:r>
          </a:p>
        </p:txBody>
      </p:sp>
    </p:spTree>
    <p:extLst>
      <p:ext uri="{BB962C8B-B14F-4D97-AF65-F5344CB8AC3E}">
        <p14:creationId xmlns:p14="http://schemas.microsoft.com/office/powerpoint/2010/main" val="38352999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6B415-29F3-464E-BD05-689D7A315C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Audience, Pre-</a:t>
            </a:r>
            <a:r>
              <a:rPr lang="en-US" dirty="0" err="1"/>
              <a:t>Reqs</a:t>
            </a:r>
            <a:r>
              <a:rPr lang="en-US" dirty="0"/>
              <a:t>, 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419260-9287-4D74-A9E8-43A83FCD73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Are you working with data characterized by interdependencies among actors? Do actors in your data know each other and influence one another’s decisions?     </a:t>
            </a:r>
          </a:p>
          <a:p>
            <a:pPr lvl="1"/>
            <a:r>
              <a:rPr lang="en-US" dirty="0"/>
              <a:t>elite interview data; data on conflict, trade, social networks, electoral candidates, legislators</a:t>
            </a:r>
          </a:p>
          <a:p>
            <a:r>
              <a:rPr lang="en-US" dirty="0"/>
              <a:t>Have you taken an Intro to Statistics? Multiple Regression? Categorical Data Analysis?</a:t>
            </a:r>
          </a:p>
          <a:p>
            <a:r>
              <a:rPr lang="en-US" dirty="0"/>
              <a:t>Have you used R before? </a:t>
            </a:r>
          </a:p>
        </p:txBody>
      </p:sp>
    </p:spTree>
    <p:extLst>
      <p:ext uri="{BB962C8B-B14F-4D97-AF65-F5344CB8AC3E}">
        <p14:creationId xmlns:p14="http://schemas.microsoft.com/office/powerpoint/2010/main" val="35041920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B170E7-F404-72CD-E5AC-8B508DC4A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44A393-32A6-9DC6-48B7-AE4B9A3480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Introduction</a:t>
            </a:r>
          </a:p>
          <a:p>
            <a:r>
              <a:rPr lang="en-US" dirty="0"/>
              <a:t>Centrality, Reciprocity, Transitivity</a:t>
            </a:r>
          </a:p>
          <a:p>
            <a:r>
              <a:rPr lang="en-US" dirty="0"/>
              <a:t>Communities, Homophily</a:t>
            </a:r>
          </a:p>
          <a:p>
            <a:r>
              <a:rPr lang="en-US" dirty="0"/>
              <a:t>Networks and Causal Inference</a:t>
            </a:r>
          </a:p>
          <a:p>
            <a:r>
              <a:rPr lang="en-US" dirty="0"/>
              <a:t>Spatial Autoregressive Model</a:t>
            </a:r>
          </a:p>
          <a:p>
            <a:r>
              <a:rPr lang="en-US" dirty="0"/>
              <a:t>Local Structure Graph Model</a:t>
            </a:r>
          </a:p>
          <a:p>
            <a:r>
              <a:rPr lang="en-US" dirty="0"/>
              <a:t>Exponential Random Graph Model</a:t>
            </a:r>
          </a:p>
          <a:p>
            <a:r>
              <a:rPr lang="en-US" dirty="0"/>
              <a:t>Stochastic Actor-Oriented Model</a:t>
            </a:r>
          </a:p>
          <a:p>
            <a:r>
              <a:rPr lang="en-US" dirty="0"/>
              <a:t>Latent Variable Models</a:t>
            </a:r>
          </a:p>
          <a:p>
            <a:r>
              <a:rPr lang="en-US" dirty="0"/>
              <a:t>Machine-Learning and Networks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05650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BC982-9F53-9FF3-709B-E201AF4C7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Software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D1A310-5D29-ACF1-07B0-FAD76EC276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 and </a:t>
            </a:r>
            <a:r>
              <a:rPr lang="en-US" dirty="0" err="1"/>
              <a:t>Rstudio</a:t>
            </a:r>
            <a:endParaRPr lang="en-US" dirty="0"/>
          </a:p>
          <a:p>
            <a:r>
              <a:rPr lang="en-US" dirty="0"/>
              <a:t>If using a personal laptop, please install prior to first class.</a:t>
            </a:r>
          </a:p>
          <a:p>
            <a:r>
              <a:rPr lang="en-US" dirty="0"/>
              <a:t>Update to the newest version.</a:t>
            </a:r>
          </a:p>
        </p:txBody>
      </p:sp>
    </p:spTree>
    <p:extLst>
      <p:ext uri="{BB962C8B-B14F-4D97-AF65-F5344CB8AC3E}">
        <p14:creationId xmlns:p14="http://schemas.microsoft.com/office/powerpoint/2010/main" val="29717327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36CD1F-A1D2-430B-B8EF-8CC13D6BC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Assessments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42FEEC-11EF-4DD1-88BC-C8C4E1DD25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 homework assignments, 1-3 hours to complete</a:t>
            </a:r>
          </a:p>
          <a:p>
            <a:r>
              <a:rPr lang="en-US" dirty="0"/>
              <a:t>Attendance and participation</a:t>
            </a:r>
          </a:p>
        </p:txBody>
      </p:sp>
    </p:spTree>
    <p:extLst>
      <p:ext uri="{BB962C8B-B14F-4D97-AF65-F5344CB8AC3E}">
        <p14:creationId xmlns:p14="http://schemas.microsoft.com/office/powerpoint/2010/main" val="14447494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1570</TotalTime>
  <Words>308</Words>
  <Application>Microsoft Office PowerPoint</Application>
  <PresentationFormat>Widescreen</PresentationFormat>
  <Paragraphs>49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Welcome To Advanced Network Analysis</vt:lpstr>
      <vt:lpstr>About me…</vt:lpstr>
      <vt:lpstr>Outline</vt:lpstr>
      <vt:lpstr>“Tall-Order” Objective</vt:lpstr>
      <vt:lpstr>Specific Objectives</vt:lpstr>
      <vt:lpstr>Audience, Pre-Reqs, Background</vt:lpstr>
      <vt:lpstr>Course Outline</vt:lpstr>
      <vt:lpstr>Software</vt:lpstr>
      <vt:lpstr>Assessments</vt:lpstr>
      <vt:lpstr>Lectures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Advanced Network Analysis</dc:title>
  <dc:creator>Olga Chyzh</dc:creator>
  <cp:lastModifiedBy>Olga Chyzh</cp:lastModifiedBy>
  <cp:revision>17</cp:revision>
  <cp:lastPrinted>2020-07-20T16:50:12Z</cp:lastPrinted>
  <dcterms:created xsi:type="dcterms:W3CDTF">2020-07-20T00:25:16Z</dcterms:created>
  <dcterms:modified xsi:type="dcterms:W3CDTF">2024-07-12T14:49:18Z</dcterms:modified>
</cp:coreProperties>
</file>